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57" autoAdjust="0"/>
  </p:normalViewPr>
  <p:slideViewPr>
    <p:cSldViewPr snapToGrid="0">
      <p:cViewPr>
        <p:scale>
          <a:sx n="75" d="100"/>
          <a:sy n="75" d="100"/>
        </p:scale>
        <p:origin x="54" y="7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0C0A-5464-4FE4-84EB-FF9C94016DF4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6404-AD6E-4860-8E75-697CA40B95DA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hyperlink" Target="mailto:rankings@qs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hyperlink" Target="https://reactjs.org/docs/getting-started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8F385-911D-45AE-9B5A-7D0C61C936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3700" dirty="0"/>
              <a:t>University Search App By Major</a:t>
            </a:r>
            <a:endParaRPr lang="ko-KR" altLang="en-US" sz="3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828BF9-57DF-4DD2-9C51-26404045E9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Text Information Systems Course Project</a:t>
            </a:r>
          </a:p>
          <a:p>
            <a:r>
              <a:rPr lang="en-US" altLang="ko-KR" dirty="0"/>
              <a:t>Joonpyo Jun</a:t>
            </a:r>
          </a:p>
          <a:p>
            <a:r>
              <a:rPr lang="en-US" altLang="ko-KR" dirty="0"/>
              <a:t>joonpyo3@illinois.edu</a:t>
            </a:r>
            <a:endParaRPr lang="ko-KR" altLang="en-US" dirty="0"/>
          </a:p>
        </p:txBody>
      </p:sp>
      <p:pic>
        <p:nvPicPr>
          <p:cNvPr id="7" name="intro">
            <a:hlinkClick r:id="" action="ppaction://media"/>
            <a:extLst>
              <a:ext uri="{FF2B5EF4-FFF2-40B4-BE49-F238E27FC236}">
                <a16:creationId xmlns:a16="http://schemas.microsoft.com/office/drawing/2014/main" id="{6099C994-BB4E-41A3-AA8E-57BD798C7D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100" y="317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89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2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C81C5-1F52-4D93-9AD0-1BDF4794B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Purpose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39001-C7E6-4952-8805-526DFDC8F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purpose of this project is to help potential students to select the most appropriate universities in preferred Engineering &amp; Technology majors.</a:t>
            </a:r>
          </a:p>
          <a:p>
            <a:r>
              <a:rPr lang="en-US" altLang="ko-KR" dirty="0"/>
              <a:t>Although there are several university ranking websites, it is hard to find the easy-to-use web application to minimize the searching process.</a:t>
            </a:r>
          </a:p>
          <a:p>
            <a:endParaRPr lang="ko-KR" altLang="en-US" dirty="0"/>
          </a:p>
        </p:txBody>
      </p:sp>
      <p:pic>
        <p:nvPicPr>
          <p:cNvPr id="4" name="purpose">
            <a:hlinkClick r:id="" action="ppaction://media"/>
            <a:extLst>
              <a:ext uri="{FF2B5EF4-FFF2-40B4-BE49-F238E27FC236}">
                <a16:creationId xmlns:a16="http://schemas.microsoft.com/office/drawing/2014/main" id="{1FC7F08C-1E9C-43FD-B313-C76B7744D7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5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74481-17D4-409D-B8FA-3A4E0A5D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Dataset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AB450-2F97-48E4-9DB2-A8F5220BF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dataset used in this project is from QS </a:t>
            </a:r>
            <a:r>
              <a:rPr lang="en-US" altLang="ko-KR" dirty="0" err="1"/>
              <a:t>Quacquarelli</a:t>
            </a:r>
            <a:r>
              <a:rPr lang="en-US" altLang="ko-KR" dirty="0"/>
              <a:t> Symonds Limited, </a:t>
            </a:r>
            <a:r>
              <a:rPr lang="en-US" altLang="ko-KR" dirty="0">
                <a:hlinkClick r:id="rId4"/>
              </a:rPr>
              <a:t>rankings@qs.com</a:t>
            </a:r>
            <a:r>
              <a:rPr lang="en-US" altLang="ko-KR" dirty="0"/>
              <a:t> in the form of xlsx.</a:t>
            </a:r>
          </a:p>
          <a:p>
            <a:r>
              <a:rPr lang="en-US" altLang="ko-KR" dirty="0"/>
              <a:t>The dataset consists of 5 major fields of study: Arts &amp; Humanities, Engineering &amp; Technology, Life Sciences &amp; Medicine, Natural Sciences, and Social Sciences &amp; Management.</a:t>
            </a:r>
          </a:p>
          <a:p>
            <a:r>
              <a:rPr lang="en-US" altLang="ko-KR" dirty="0"/>
              <a:t>In this project, I focused on “Engineering &amp; Technology” field and its majors under this field, i.e. Computer Science, Chemical Engineering, etc.</a:t>
            </a:r>
            <a:endParaRPr lang="ko-KR" altLang="en-US" dirty="0"/>
          </a:p>
        </p:txBody>
      </p:sp>
      <p:pic>
        <p:nvPicPr>
          <p:cNvPr id="4" name="dataset">
            <a:hlinkClick r:id="" action="ppaction://media"/>
            <a:extLst>
              <a:ext uri="{FF2B5EF4-FFF2-40B4-BE49-F238E27FC236}">
                <a16:creationId xmlns:a16="http://schemas.microsoft.com/office/drawing/2014/main" id="{77B3C368-DFF1-4D89-82BA-24D3EFB192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500" y="254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89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1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7106A-11CC-4E1C-A50B-76190779B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Installation &amp; Testing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DA8FB-9CF8-4E33-A64F-C5677B5BA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778798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dirty="0"/>
              <a:t>The project is built on top of </a:t>
            </a:r>
            <a:r>
              <a:rPr lang="en-US" altLang="ko-KR" i="1" dirty="0" err="1"/>
              <a:t>npm</a:t>
            </a:r>
            <a:r>
              <a:rPr lang="en-US" altLang="ko-KR" dirty="0"/>
              <a:t> (</a:t>
            </a:r>
            <a:r>
              <a:rPr lang="en-US" altLang="ko-KR" i="1" dirty="0"/>
              <a:t>node.js</a:t>
            </a:r>
            <a:r>
              <a:rPr lang="en-US" altLang="ko-KR" dirty="0"/>
              <a:t>) that you must have installed it on your device before running scripts below.</a:t>
            </a:r>
          </a:p>
          <a:p>
            <a:pPr marL="0" indent="0">
              <a:buNone/>
            </a:pPr>
            <a:r>
              <a:rPr lang="en-US" altLang="ko-KR" dirty="0"/>
              <a:t>1. Download all source files from the </a:t>
            </a:r>
            <a:r>
              <a:rPr lang="en-US" altLang="ko-KR" dirty="0" err="1"/>
              <a:t>github</a:t>
            </a:r>
            <a:r>
              <a:rPr lang="en-US" altLang="ko-KR" dirty="0"/>
              <a:t> repository (link is included in the Microsoft CMT).</a:t>
            </a:r>
          </a:p>
          <a:p>
            <a:pPr marL="0" indent="0">
              <a:buNone/>
            </a:pPr>
            <a:r>
              <a:rPr lang="en-US" altLang="ko-KR" dirty="0"/>
              <a:t>2. Navigate to /course-project/</a:t>
            </a:r>
            <a:r>
              <a:rPr lang="en-US" altLang="ko-KR" dirty="0" err="1"/>
              <a:t>src</a:t>
            </a:r>
            <a:r>
              <a:rPr lang="en-US" altLang="ko-KR" dirty="0"/>
              <a:t> then run </a:t>
            </a:r>
            <a:r>
              <a:rPr lang="en-US" altLang="ko-KR" i="1" dirty="0"/>
              <a:t>node server.js</a:t>
            </a:r>
            <a:r>
              <a:rPr lang="en-US" altLang="ko-KR" dirty="0"/>
              <a:t>. This script runs the server file to host a background server to read and send dataset</a:t>
            </a:r>
          </a:p>
          <a:p>
            <a:pPr marL="0" indent="0">
              <a:buNone/>
            </a:pPr>
            <a:r>
              <a:rPr lang="en-US" altLang="ko-KR" dirty="0"/>
              <a:t>3. Navigate to /course-project then run </a:t>
            </a:r>
            <a:r>
              <a:rPr lang="en-US" altLang="ko-KR" i="1" dirty="0" err="1"/>
              <a:t>npm</a:t>
            </a:r>
            <a:r>
              <a:rPr lang="en-US" altLang="ko-KR" i="1" dirty="0"/>
              <a:t> install. </a:t>
            </a:r>
            <a:r>
              <a:rPr lang="en-US" altLang="ko-KR" dirty="0"/>
              <a:t>This installs the </a:t>
            </a:r>
            <a:r>
              <a:rPr lang="en-US" altLang="ko-KR" i="1" dirty="0"/>
              <a:t>node </a:t>
            </a:r>
            <a:r>
              <a:rPr lang="en-US" altLang="ko-KR" dirty="0"/>
              <a:t>modules that are used in this project.</a:t>
            </a:r>
          </a:p>
          <a:p>
            <a:pPr marL="0" indent="0">
              <a:buNone/>
            </a:pPr>
            <a:r>
              <a:rPr lang="en-US" altLang="ko-KR" i="1" dirty="0"/>
              <a:t>4. </a:t>
            </a:r>
            <a:r>
              <a:rPr lang="en-US" altLang="ko-KR" dirty="0"/>
              <a:t>Run </a:t>
            </a:r>
            <a:r>
              <a:rPr lang="en-US" altLang="ko-KR" i="1" dirty="0" err="1"/>
              <a:t>npm</a:t>
            </a:r>
            <a:r>
              <a:rPr lang="en-US" altLang="ko-KR" i="1" dirty="0"/>
              <a:t> start</a:t>
            </a:r>
            <a:r>
              <a:rPr lang="en-US" altLang="ko-KR" dirty="0"/>
              <a:t>. If </a:t>
            </a:r>
            <a:r>
              <a:rPr lang="en-US" altLang="ko-KR" i="1" dirty="0" err="1"/>
              <a:t>npm</a:t>
            </a:r>
            <a:r>
              <a:rPr lang="en-US" altLang="ko-KR" i="1" dirty="0"/>
              <a:t> start</a:t>
            </a:r>
            <a:r>
              <a:rPr lang="en-US" altLang="ko-KR" dirty="0"/>
              <a:t> does not work, try </a:t>
            </a:r>
            <a:r>
              <a:rPr lang="en-US" altLang="ko-KR" i="1" dirty="0" err="1"/>
              <a:t>npm</a:t>
            </a:r>
            <a:r>
              <a:rPr lang="en-US" altLang="ko-KR" i="1" dirty="0"/>
              <a:t> build</a:t>
            </a:r>
            <a:r>
              <a:rPr lang="en-US" altLang="ko-KR" dirty="0"/>
              <a:t> then run the </a:t>
            </a:r>
            <a:r>
              <a:rPr lang="en-US" altLang="ko-KR" i="1" dirty="0" err="1"/>
              <a:t>npm</a:t>
            </a:r>
            <a:r>
              <a:rPr lang="en-US" altLang="ko-KR" i="1" dirty="0"/>
              <a:t> start</a:t>
            </a:r>
            <a:r>
              <a:rPr lang="en-US" altLang="ko-KR" dirty="0"/>
              <a:t> again.</a:t>
            </a:r>
          </a:p>
          <a:p>
            <a:pPr marL="0" indent="0">
              <a:buNone/>
            </a:pPr>
            <a:r>
              <a:rPr lang="en-US" altLang="ko-KR" dirty="0"/>
              <a:t>5. If you need or want more detailed procedure, please visit </a:t>
            </a:r>
            <a:r>
              <a:rPr lang="en-US" altLang="ko-KR" dirty="0">
                <a:hlinkClick r:id="rId4"/>
              </a:rPr>
              <a:t>https://reactjs.org/docs/getting-started.html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installation">
            <a:hlinkClick r:id="" action="ppaction://media"/>
            <a:extLst>
              <a:ext uri="{FF2B5EF4-FFF2-40B4-BE49-F238E27FC236}">
                <a16:creationId xmlns:a16="http://schemas.microsoft.com/office/drawing/2014/main" id="{A8DE2265-9EC0-489F-A8C3-EEFAAAA22F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9400" y="3169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4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E7E5D-CA77-4491-A6F7-C551CF8CA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en-US" altLang="ko-KR" dirty="0"/>
              <a:t>Use case #1</a:t>
            </a:r>
            <a:endParaRPr lang="ko-KR" altLang="en-US" dirty="0"/>
          </a:p>
        </p:txBody>
      </p:sp>
      <p:pic>
        <p:nvPicPr>
          <p:cNvPr id="13" name="Content Placeholder 12" descr="Text&#10;&#10;Description automatically generated">
            <a:extLst>
              <a:ext uri="{FF2B5EF4-FFF2-40B4-BE49-F238E27FC236}">
                <a16:creationId xmlns:a16="http://schemas.microsoft.com/office/drawing/2014/main" id="{EDE066DA-2D18-43BD-BD77-1D31F86B4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255630" y="4334206"/>
            <a:ext cx="4430641" cy="1755536"/>
          </a:xfrm>
        </p:spPr>
      </p:pic>
      <p:pic>
        <p:nvPicPr>
          <p:cNvPr id="10" name="Content Placeholder 9" descr="Text&#10;&#10;Description automatically generated">
            <a:extLst>
              <a:ext uri="{FF2B5EF4-FFF2-40B4-BE49-F238E27FC236}">
                <a16:creationId xmlns:a16="http://schemas.microsoft.com/office/drawing/2014/main" id="{433E531B-7A1C-4F75-839D-500913D135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1136" y="2952374"/>
            <a:ext cx="5486166" cy="809208"/>
          </a:xfrm>
          <a:prstGeom prst="rect">
            <a:avLst/>
          </a:prstGeom>
          <a:ln w="31750" cap="sq">
            <a:solidFill>
              <a:srgbClr val="FFFFFF"/>
            </a:solidFill>
            <a:miter lim="800000"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AA3F74D-DCCE-414E-A6A6-7EAC5E915B8C}"/>
              </a:ext>
            </a:extLst>
          </p:cNvPr>
          <p:cNvSpPr txBox="1"/>
          <p:nvPr/>
        </p:nvSpPr>
        <p:spPr>
          <a:xfrm>
            <a:off x="1706913" y="2368227"/>
            <a:ext cx="405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Run </a:t>
            </a:r>
            <a:r>
              <a:rPr lang="en-US" altLang="ko-KR" i="1" dirty="0"/>
              <a:t>node server.js</a:t>
            </a:r>
            <a:r>
              <a:rPr lang="en-US" altLang="ko-KR" dirty="0"/>
              <a:t> to host a local server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8C3920-758D-4F4E-8D69-93BD039595AA}"/>
              </a:ext>
            </a:extLst>
          </p:cNvPr>
          <p:cNvSpPr txBox="1"/>
          <p:nvPr/>
        </p:nvSpPr>
        <p:spPr>
          <a:xfrm>
            <a:off x="1706913" y="4288644"/>
            <a:ext cx="4430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Run </a:t>
            </a:r>
            <a:r>
              <a:rPr lang="en-US" altLang="ko-KR" i="1" dirty="0" err="1"/>
              <a:t>npm</a:t>
            </a:r>
            <a:r>
              <a:rPr lang="en-US" altLang="ko-KR" i="1" dirty="0"/>
              <a:t> start</a:t>
            </a:r>
            <a:r>
              <a:rPr lang="en-US" altLang="ko-KR" dirty="0"/>
              <a:t> to start the main application</a:t>
            </a:r>
          </a:p>
          <a:p>
            <a:r>
              <a:rPr lang="en-US" altLang="ko-KR" dirty="0"/>
              <a:t>This will open a page with the application on your default browser in about 10-15 seconds.</a:t>
            </a:r>
          </a:p>
        </p:txBody>
      </p:sp>
      <p:pic>
        <p:nvPicPr>
          <p:cNvPr id="19" name="use case 1">
            <a:hlinkClick r:id="" action="ppaction://media"/>
            <a:extLst>
              <a:ext uri="{FF2B5EF4-FFF2-40B4-BE49-F238E27FC236}">
                <a16:creationId xmlns:a16="http://schemas.microsoft.com/office/drawing/2014/main" id="{666F69A8-DC2F-41F8-A166-67AD5D0D60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8600" y="241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605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1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59CD9-8A91-4698-809E-3EFA39F6E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>
            <a:normAutofit/>
          </a:bodyPr>
          <a:lstStyle/>
          <a:p>
            <a:r>
              <a:rPr lang="en-US" altLang="ko-KR" dirty="0"/>
              <a:t>Use case #2</a:t>
            </a:r>
            <a:endParaRPr lang="ko-KR" alt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541AD7C-88C7-4245-845B-B316452A6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638044"/>
            <a:ext cx="3063765" cy="32632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3. This is the first page that you will encounter.</a:t>
            </a:r>
          </a:p>
          <a:p>
            <a:r>
              <a:rPr lang="en-US" dirty="0"/>
              <a:t>It is straightforward that you can start searching for the major that you are interested in that the result table below will be updated based on your choice.</a:t>
            </a:r>
          </a:p>
          <a:p>
            <a:r>
              <a:rPr lang="en-US" dirty="0"/>
              <a:t>The default table is for general “Engineering &amp; Technology” field of study.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BEBD03-E4CE-4B72-8DF2-6E737BDDF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7221359-7E5B-428B-8817-A7C510427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table, Excel&#10;&#10;Description automatically generated">
            <a:extLst>
              <a:ext uri="{FF2B5EF4-FFF2-40B4-BE49-F238E27FC236}">
                <a16:creationId xmlns:a16="http://schemas.microsoft.com/office/drawing/2014/main" id="{7208FF06-A6F9-48B6-8586-8C07EDD49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5325" y="1293275"/>
            <a:ext cx="4423145" cy="4279392"/>
          </a:xfrm>
          <a:prstGeom prst="rect">
            <a:avLst/>
          </a:prstGeom>
        </p:spPr>
      </p:pic>
      <p:pic>
        <p:nvPicPr>
          <p:cNvPr id="6" name="use case 2">
            <a:hlinkClick r:id="" action="ppaction://media"/>
            <a:extLst>
              <a:ext uri="{FF2B5EF4-FFF2-40B4-BE49-F238E27FC236}">
                <a16:creationId xmlns:a16="http://schemas.microsoft.com/office/drawing/2014/main" id="{FFFAB2D5-AA9A-4FBD-A504-457FABFA80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3644" y="1752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72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DD216-8755-4DC7-96DC-07124F246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>
            <a:normAutofit/>
          </a:bodyPr>
          <a:lstStyle/>
          <a:p>
            <a:r>
              <a:rPr lang="en-US" altLang="ko-KR" dirty="0"/>
              <a:t>Use case #3</a:t>
            </a:r>
            <a:endParaRPr lang="ko-KR" alt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D4AE85-720D-4853-BBED-26734B392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638044"/>
            <a:ext cx="3063765" cy="3263206"/>
          </a:xfrm>
        </p:spPr>
        <p:txBody>
          <a:bodyPr>
            <a:normAutofit/>
          </a:bodyPr>
          <a:lstStyle/>
          <a:p>
            <a:r>
              <a:rPr lang="en-US" dirty="0"/>
              <a:t>4. This is the test case: I chose “Mechanical, Aeronautical &amp; Manufacturing Engineering” then the result table below is updated with corresponding rankings of universities around the world that offer strong courses in this major.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BEBD03-E4CE-4B72-8DF2-6E737BDDF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7221359-7E5B-428B-8817-A7C510427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6CA25EC6-A87F-48B3-BF3C-1C5AC4413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0117" y="1293275"/>
            <a:ext cx="4333561" cy="4279392"/>
          </a:xfrm>
          <a:prstGeom prst="rect">
            <a:avLst/>
          </a:prstGeom>
        </p:spPr>
      </p:pic>
      <p:pic>
        <p:nvPicPr>
          <p:cNvPr id="6" name="use case 3">
            <a:hlinkClick r:id="" action="ppaction://media"/>
            <a:extLst>
              <a:ext uri="{FF2B5EF4-FFF2-40B4-BE49-F238E27FC236}">
                <a16:creationId xmlns:a16="http://schemas.microsoft.com/office/drawing/2014/main" id="{1AD576DE-B238-4CB9-864D-E5FDCBDE84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8244" y="17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585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56</TotalTime>
  <Words>452</Words>
  <Application>Microsoft Office PowerPoint</Application>
  <PresentationFormat>Widescreen</PresentationFormat>
  <Paragraphs>28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Gill Sans MT</vt:lpstr>
      <vt:lpstr>Parcel</vt:lpstr>
      <vt:lpstr>University Search App By Major</vt:lpstr>
      <vt:lpstr>Purpose</vt:lpstr>
      <vt:lpstr>Dataset</vt:lpstr>
      <vt:lpstr>Installation &amp; Testing</vt:lpstr>
      <vt:lpstr>Use case #1</vt:lpstr>
      <vt:lpstr>Use case #2</vt:lpstr>
      <vt:lpstr>Use case #3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Search App By Major</dc:title>
  <dc:creator>Jun, Joonpyo</dc:creator>
  <cp:lastModifiedBy>Jun, Joonpyo</cp:lastModifiedBy>
  <cp:revision>1</cp:revision>
  <dcterms:created xsi:type="dcterms:W3CDTF">2021-12-11T19:34:45Z</dcterms:created>
  <dcterms:modified xsi:type="dcterms:W3CDTF">2021-12-11T20:31:01Z</dcterms:modified>
</cp:coreProperties>
</file>

<file path=docProps/thumbnail.jpeg>
</file>